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74" r:id="rId12"/>
    <p:sldId id="268" r:id="rId13"/>
    <p:sldId id="275" r:id="rId14"/>
    <p:sldId id="269" r:id="rId15"/>
    <p:sldId id="270" r:id="rId16"/>
    <p:sldId id="271" r:id="rId17"/>
    <p:sldId id="272" r:id="rId18"/>
    <p:sldId id="273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AE16F-B85C-4669-A2C5-F3FD2D56A92C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A182F-1667-44C7-A9BC-80872ADF21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входят в музыкальный зал под музыку и танцуют танец с осенними листочками.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:\DCIM\100OLYMP\PB030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75608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Слякоть в гости к нам пришла.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DCIM\100OLYMP\PB030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77686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Мухомор к нам пришёл.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DCIM\100OLYMP\PB03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692696"/>
            <a:ext cx="828092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проведения осеннего утренника, музыкальный руководитель использовал ИКТ.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:\DCIM\100OLYMP\PB030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20881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0OLYMP\PB030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568953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на музыкальных инструментах (колокольчики, бубны,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шуршунчики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музыкальный треугольник).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:\DCIM\100OLYMP\PB030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41682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DCIM\100OLYMP\PB030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1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старшей группы исполняют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танец с полотнами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«Осенние дорожки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:\DCIM\100OLYMP\PB030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0485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:\DCIM\100OLYMP\PB03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DCIM\100OLYMP\PB030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49694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DCIM\100OLYMP\PB030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60648"/>
            <a:ext cx="849694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DCIM\100OLYMP\PB030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56895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Лесовичок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заметает листочки в кучу.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DCIM\100OLYMP\PB030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836712"/>
            <a:ext cx="8424937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Лесовичок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подмёл листву и сложил в мешок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с ветерком.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DCIM\100OLYMP\PB0305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06489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гости Золотая Осень к нам пришла и загадки принесла.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DCIM\100OLYMP\PB030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052736"/>
            <a:ext cx="813690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Игра-инсценировка «Есть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нас огород, там огурчик растёт».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DCIM\100OLYMP\PB030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0891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DCIM\100OLYMP\PB030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56084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DCIM\100OLYMP\PB030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412776"/>
            <a:ext cx="727280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Есть у нас огород там картошка, помидор, огурец, морковка растёт.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DCIM\100OLYMP\PB030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111</Words>
  <Application>Microsoft Office PowerPoint</Application>
  <PresentationFormat>Экран (4:3)</PresentationFormat>
  <Paragraphs>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Дети входят в музыкальный зал под музыку и танцуют танец с осенними листочками.</vt:lpstr>
      <vt:lpstr>Слайд 2</vt:lpstr>
      <vt:lpstr>Лесовичок заметает листочки в кучу.</vt:lpstr>
      <vt:lpstr>Лесовичок подмёл листву и сложил в мешок. Игра с ветерком.</vt:lpstr>
      <vt:lpstr>В гости Золотая Осень к нам пришла и загадки принесла.</vt:lpstr>
      <vt:lpstr>Игра-инсценировка «Есть у нас огород, там огурчик растёт».</vt:lpstr>
      <vt:lpstr>Слайд 7</vt:lpstr>
      <vt:lpstr>Слайд 8</vt:lpstr>
      <vt:lpstr>Есть у нас огород там картошка, помидор, огурец, морковка растёт.</vt:lpstr>
      <vt:lpstr>Слякоть в гости к нам пришла.</vt:lpstr>
      <vt:lpstr>Мухомор к нам пришёл.</vt:lpstr>
      <vt:lpstr>Для проведения осеннего утренника, музыкальный руководитель использовал ИКТ.</vt:lpstr>
      <vt:lpstr>Слайд 13</vt:lpstr>
      <vt:lpstr>Игра на музыкальных инструментах (колокольчики, бубны, шуршунчики, музыкальный треугольник).</vt:lpstr>
      <vt:lpstr>Слайд 15</vt:lpstr>
      <vt:lpstr>Дети старшей группы исполняют танец с полотнами «Осенние дорожки».</vt:lpstr>
      <vt:lpstr>Слайд 17</vt:lpstr>
      <vt:lpstr>Слайд 18</vt:lpstr>
      <vt:lpstr>Слайд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входят в музыкальный зал под музыку и танцуют танец с осенними листочками.</dc:title>
  <dc:creator>ПК</dc:creator>
  <cp:lastModifiedBy>ПК</cp:lastModifiedBy>
  <cp:revision>10</cp:revision>
  <dcterms:created xsi:type="dcterms:W3CDTF">2015-11-12T14:38:48Z</dcterms:created>
  <dcterms:modified xsi:type="dcterms:W3CDTF">2015-11-12T16:19:59Z</dcterms:modified>
</cp:coreProperties>
</file>